
<file path=[Content_Types].xml><?xml version="1.0" encoding="utf-8"?>
<Types xmlns="http://schemas.openxmlformats.org/package/2006/content-types">
  <Default Extension="png" ContentType="image/png"/>
  <Default Extension="jfif" ContentType="image/jpe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45"/>
  </p:notesMasterIdLst>
  <p:sldIdLst>
    <p:sldId id="256" r:id="rId2"/>
    <p:sldId id="278" r:id="rId3"/>
    <p:sldId id="312" r:id="rId4"/>
    <p:sldId id="314" r:id="rId5"/>
    <p:sldId id="318" r:id="rId6"/>
    <p:sldId id="310" r:id="rId7"/>
    <p:sldId id="316" r:id="rId8"/>
    <p:sldId id="333" r:id="rId9"/>
    <p:sldId id="280" r:id="rId10"/>
    <p:sldId id="283" r:id="rId11"/>
    <p:sldId id="303" r:id="rId12"/>
    <p:sldId id="284" r:id="rId13"/>
    <p:sldId id="322" r:id="rId14"/>
    <p:sldId id="285" r:id="rId15"/>
    <p:sldId id="286" r:id="rId16"/>
    <p:sldId id="287" r:id="rId17"/>
    <p:sldId id="291" r:id="rId18"/>
    <p:sldId id="327" r:id="rId19"/>
    <p:sldId id="295" r:id="rId20"/>
    <p:sldId id="296" r:id="rId21"/>
    <p:sldId id="301" r:id="rId22"/>
    <p:sldId id="324" r:id="rId23"/>
    <p:sldId id="325" r:id="rId24"/>
    <p:sldId id="328" r:id="rId25"/>
    <p:sldId id="323" r:id="rId26"/>
    <p:sldId id="334" r:id="rId27"/>
    <p:sldId id="293" r:id="rId28"/>
    <p:sldId id="336" r:id="rId29"/>
    <p:sldId id="338" r:id="rId30"/>
    <p:sldId id="337" r:id="rId31"/>
    <p:sldId id="340" r:id="rId32"/>
    <p:sldId id="290" r:id="rId33"/>
    <p:sldId id="298" r:id="rId34"/>
    <p:sldId id="307" r:id="rId35"/>
    <p:sldId id="302" r:id="rId36"/>
    <p:sldId id="331" r:id="rId37"/>
    <p:sldId id="305" r:id="rId38"/>
    <p:sldId id="330" r:id="rId39"/>
    <p:sldId id="304" r:id="rId40"/>
    <p:sldId id="326" r:id="rId41"/>
    <p:sldId id="306" r:id="rId42"/>
    <p:sldId id="311" r:id="rId43"/>
    <p:sldId id="33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519" autoAdjust="0"/>
  </p:normalViewPr>
  <p:slideViewPr>
    <p:cSldViewPr snapToGrid="0">
      <p:cViewPr varScale="1">
        <p:scale>
          <a:sx n="97" d="100"/>
          <a:sy n="97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6F57F-784C-4378-AC79-9B2ACEA45345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9EDB4-0399-40F7-BFE2-29B5213C8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9EDB4-0399-40F7-BFE2-29B5213C8C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723347F-BFEE-7BD6-FB32-B3E10ADC8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8780A296-D8C6-08AF-EB37-77463C76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0DDF631-6106-1AAF-7218-2B6A912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2545343-E8AF-456A-E815-07A004C8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3AA4F11-D1FE-DBA7-BFE4-73765F69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F2714FB-5BAC-F00F-9BAF-03C17C81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2E15639-07B8-0984-2F76-68B12CBF0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D4CCCAC-8BAB-5805-AF09-C125CF3F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BD3E5FE-EAC8-32EE-0DDD-F76579E1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753430E-96DA-1926-3249-4605CB69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FFF5C8A2-B0B8-C265-FCF7-00A58CC74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B17A0484-D746-6EEB-8855-7FA75AA12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794030C-7A5F-96EA-1919-710AD5B3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22A8AEA-F967-9DA1-042D-41135FA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C24E1F1-6BE0-AFA9-A6D5-957F7A41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B77502B-5540-1C6F-D8B0-94927104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5B04752-89E9-016C-02F4-146431630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0DFD620-0259-1AD0-481A-89B95810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C710ACD-C751-41A6-009B-26119440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295D51B-F006-9669-6FAD-9D9DAB62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29EFD9F-256E-03F8-DE93-19FF0133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80C16E8-7D6B-E53A-499E-036087E53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678122F-27B2-6789-5833-229E8DB2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EDD4A30-4494-BCBF-86E9-BFB567FD0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8A892FF-077F-6D3C-158B-ED1518F3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199364-40A7-67F4-8A32-59DC5DB9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ED12D97-9D94-498A-538B-B303F0042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0E0F32A0-6EDE-07C2-9616-FAB00FF10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D7757AF-4E01-62BE-D9FE-74B47A8A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73A62F6C-205F-A6E2-D819-0A057506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0391D17-DBCF-0B71-ED3A-AFAC8E39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1348EA8-E35B-4663-13DE-5AF81D08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57032DC-EC4D-ED4C-B1A6-C70CE59B8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055E598-6C28-7977-E69C-90B2522B1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0A7D0559-195A-9B83-1C9B-63A8C0BB8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48228EAE-AA4B-4FE5-438F-E1A61480A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547491AC-CD1E-879B-0CF5-29F42B5D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80AC8B05-AB50-8399-6320-0B78D4F1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80912B79-511B-AABC-F757-FA0B674D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F8C15AA-B452-670C-FCFF-68D4CE7C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07BA82BA-56BD-8BF1-2EBB-7AD67557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ADB82DA4-D2BA-63A4-2AD0-47241D13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B1F67F26-1479-7710-3678-8B3ED5EC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65D8792C-336C-9DE2-EF4D-78B13F91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00DE268-7C23-7C32-C491-A8211D1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70B5334-ADAD-1F95-764E-7C2D8538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C864372-DA66-DFAB-A27B-156E9616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3A0A643-4946-4205-2486-D709958E9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BBE7F6E-D60F-E817-9FAE-4ACA41622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AA22F33-083A-2E1B-A516-1B191E93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1A0FF3A-13C2-8644-8717-B260543B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4724631-3B77-4BE7-A906-A850BA32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EF65C90-5C4B-ACC3-5B16-4658F981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F92DFCEC-5464-07CB-94C6-02E55012B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760B7DA2-E132-ED42-733B-726A94F0F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B31D9E6-70DE-ECE3-A722-D93B8984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A0FEA88-54DD-B5A7-6CE3-284F935F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04E7A5EF-1450-36B5-2761-430027E1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B017EF97-6E67-20E6-37A0-1A6B36E7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BD6019A-DFB7-E105-A386-CC5245C94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B233FF5-DD00-7CD8-9DEE-FC6DB921D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2ABFC-7583-4A02-932E-B3E3275A9C02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A960869-5748-4D02-FED8-ED6692A31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1261896-3FB0-8A3F-1895-934CD9574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791C-43E0-4EA2-AA5A-A824081B7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8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fif"/><Relationship Id="rId3" Type="http://schemas.openxmlformats.org/officeDocument/2006/relationships/image" Target="../media/image88.jfif"/><Relationship Id="rId7" Type="http://schemas.openxmlformats.org/officeDocument/2006/relationships/image" Target="../media/image92.jfif"/><Relationship Id="rId2" Type="http://schemas.openxmlformats.org/officeDocument/2006/relationships/image" Target="../media/image8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fif"/><Relationship Id="rId5" Type="http://schemas.openxmlformats.org/officeDocument/2006/relationships/image" Target="../media/image90.webp"/><Relationship Id="rId10" Type="http://schemas.openxmlformats.org/officeDocument/2006/relationships/image" Target="../media/image95.jfif"/><Relationship Id="rId4" Type="http://schemas.openxmlformats.org/officeDocument/2006/relationships/image" Target="../media/image89.jpg"/><Relationship Id="rId9" Type="http://schemas.openxmlformats.org/officeDocument/2006/relationships/image" Target="../media/image94.jf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fif"/><Relationship Id="rId3" Type="http://schemas.openxmlformats.org/officeDocument/2006/relationships/image" Target="../media/image4.jfif"/><Relationship Id="rId7" Type="http://schemas.openxmlformats.org/officeDocument/2006/relationships/image" Target="../media/image8.jfif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fif"/><Relationship Id="rId5" Type="http://schemas.openxmlformats.org/officeDocument/2006/relationships/image" Target="../media/image6.jfif"/><Relationship Id="rId10" Type="http://schemas.openxmlformats.org/officeDocument/2006/relationships/image" Target="../media/image11.jfif"/><Relationship Id="rId4" Type="http://schemas.openxmlformats.org/officeDocument/2006/relationships/image" Target="../media/image5.jfif"/><Relationship Id="rId9" Type="http://schemas.openxmlformats.org/officeDocument/2006/relationships/image" Target="../media/image10.jf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3572EA9-03F7-9AB7-4F89-B320CB730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89052"/>
          </a:xfrm>
        </p:spPr>
        <p:txBody>
          <a:bodyPr>
            <a:normAutofit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Tauragės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lopšelis-darželis 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„Pušelė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t-LT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Tvarios </a:t>
            </a:r>
            <a:r>
              <a:rPr lang="lt-LT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idėjos ugdomojoje veikloje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D34AA4E-7FAD-6A6B-4A7B-31569341E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4463844"/>
            <a:ext cx="10235380" cy="1877961"/>
          </a:xfrm>
        </p:spPr>
        <p:txBody>
          <a:bodyPr>
            <a:normAutofit fontScale="70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r"/>
            <a:r>
              <a:rPr lang="lt-LT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Specialiosios ikimokyklinio ugdymo grupės </a:t>
            </a:r>
            <a:endParaRPr lang="lt-LT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mokytoja </a:t>
            </a:r>
            <a:r>
              <a:rPr lang="lt-LT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metodininkė Alma </a:t>
            </a:r>
            <a:r>
              <a:rPr lang="lt-LT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Knistautienė</a:t>
            </a:r>
          </a:p>
          <a:p>
            <a:pPr algn="r"/>
            <a:endParaRPr lang="lt-LT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lt-LT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2024-11-13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091" y="476276"/>
            <a:ext cx="106079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7BEEB94-7A02-CBC6-3395-844BBB4C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92646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Namai ir mašinų garažai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FE0EFDD-4C54-4A5E-A235-40A76946A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54" y="1254935"/>
            <a:ext cx="4105736" cy="514586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E170467-5B45-6A3E-E94E-8CCDE93DC9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08" y="1254935"/>
            <a:ext cx="4105737" cy="51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FB20CC5-5E8E-0BDE-A836-B256DC74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28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Namai ir mašinų garažai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82F015E-E008-B371-3C1A-D127FF093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59219"/>
            <a:ext cx="4078014" cy="503015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08E6318-86AD-1234-7DF8-4FAA677367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5" y="1359218"/>
            <a:ext cx="4078014" cy="50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D72BB6-3229-0082-6791-D3E1A4A0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6"/>
            <a:ext cx="10515600" cy="70929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098C6AC-E091-F111-D28D-E957E452D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55" y="1314450"/>
            <a:ext cx="3992285" cy="5178425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A7D5C30A-A224-0AA8-0A0D-21CE168E4B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87" y="1314449"/>
            <a:ext cx="4078014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DE562C-7C08-E83A-9AF4-5DD1FB14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4C3D490-E5A0-032C-8EF3-C14FAE825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4788" y="1986454"/>
            <a:ext cx="5801784" cy="436179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60C0515-C0B8-5F0F-3E5E-28804EAEA6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45" y="546537"/>
            <a:ext cx="4023755" cy="5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1F47FF1-B3D5-FBD0-502F-E6A22731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73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F1B1EC2-1447-724C-E491-ADDB56004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248937"/>
            <a:ext cx="4003040" cy="5243937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EFD66F6-E4BA-7D5F-1646-77D5FCFBDC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38" y="1165860"/>
            <a:ext cx="4135120" cy="53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4ACF2CB-2BCC-8CDE-95EE-6D2665F3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A9C3CE4-5B83-4025-19AE-548488560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69" y="1143000"/>
            <a:ext cx="4009077" cy="517621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37A15C3-C8E0-7EB0-11B7-5637A32D4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24" y="1277794"/>
            <a:ext cx="4009078" cy="5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3CEAAC2-1CAF-71FC-714D-576C33C8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02092E5-4496-50DD-8702-7B3B5E0E4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48" y="588579"/>
            <a:ext cx="4143979" cy="5601384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93CBB82-D4F2-0727-0D52-970F80AFD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9" y="1786759"/>
            <a:ext cx="5582208" cy="44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55D6C8B-E3FF-4902-0271-899FD3DC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365123"/>
            <a:ext cx="10515600" cy="65214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863656B-FAE5-9D1E-C855-3A6952DF92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22" y="1229710"/>
            <a:ext cx="4080662" cy="5263165"/>
          </a:xfrm>
          <a:prstGeom prst="rect">
            <a:avLst/>
          </a:prstGeo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8AC8CB45-24C2-A37D-7EE5-FF2BB218D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00" y="1229709"/>
            <a:ext cx="4080662" cy="5263165"/>
          </a:xfrm>
        </p:spPr>
      </p:pic>
    </p:spTree>
    <p:extLst>
      <p:ext uri="{BB962C8B-B14F-4D97-AF65-F5344CB8AC3E}">
        <p14:creationId xmlns:p14="http://schemas.microsoft.com/office/powerpoint/2010/main" val="7966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532AAB-A090-42E4-BFE6-6474A77E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Viskas apie mane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B4C63B2-828D-CA7A-109C-2D2E522991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10" y="1370047"/>
            <a:ext cx="3941376" cy="5015487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5F53608-7D22-6FA0-662A-DBE36339F0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27" y="1370047"/>
            <a:ext cx="3742241" cy="5020241"/>
          </a:xfrm>
          <a:prstGeom prst="rect">
            <a:avLst/>
          </a:prstGeom>
        </p:spPr>
      </p:pic>
      <p:sp>
        <p:nvSpPr>
          <p:cNvPr id="7" name="Turinio vietos rezervavimo ženklas 6">
            <a:extLst>
              <a:ext uri="{FF2B5EF4-FFF2-40B4-BE49-F238E27FC236}">
                <a16:creationId xmlns:a16="http://schemas.microsoft.com/office/drawing/2014/main" id="{7F170728-497E-D039-F3AA-212B87BFE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014" y="1015825"/>
            <a:ext cx="10174014" cy="11929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3453021-F5A8-DAF2-0771-86E13F68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0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Viskas apie mane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1043682-846B-0AEE-F870-2250A726A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91" y="1397876"/>
            <a:ext cx="3921506" cy="501343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38D66B1-AAA1-3C95-9F62-7786129298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9" y="1397876"/>
            <a:ext cx="4080200" cy="49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1C9204-A276-618A-B4C7-F81ABFD1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žingsneliai tvarumo link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ABE612E-A00E-6061-A389-95CB2C0E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2593"/>
            <a:ext cx="10515600" cy="39843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Grupės projekto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,,Mažos rankelės - dideli darbeliai“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kūrybinės idėjos.</a:t>
            </a:r>
          </a:p>
          <a:p>
            <a:pPr marL="514350" indent="-514350">
              <a:buFont typeface="+mj-lt"/>
              <a:buAutoNum type="arabicPeriod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Edukacin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  priemonės iš antrinių žaliavų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,,Rūšiuok, skaičiuok, pažink“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pristatymas.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341FA1F-0815-379B-C0DF-628702FB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18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7764364-F5B7-DAC9-7E9B-FBF3AE6E5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8" y="1611086"/>
            <a:ext cx="3348134" cy="4730037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D20506C-32E4-9A43-A71E-3E78F668CC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78" y="1611085"/>
            <a:ext cx="3348135" cy="473003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622082A-B71B-7B76-B976-F15B82FA98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89" y="1611085"/>
            <a:ext cx="3575912" cy="47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6CF2489-140E-5349-9D19-E0B7730E5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9FF0B12-421C-5D41-E73D-6141A2DD6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5" y="1556916"/>
            <a:ext cx="3458805" cy="4935959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581C9E07-B3FB-5571-43AA-E1505432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0" y="1535145"/>
            <a:ext cx="3718298" cy="495773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B41ED155-6DF8-CBB1-B8DD-8C27D8096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99" y="1556916"/>
            <a:ext cx="3900695" cy="49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6593532-9547-8927-7853-597A9633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503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6B6A6E1-9394-D0F9-BAA2-84BE0E2C6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6" y="1397876"/>
            <a:ext cx="3981996" cy="496052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7090D12-7307-2588-24C7-0E5A87866F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15" y="508635"/>
            <a:ext cx="4251019" cy="58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4251CC6-ECD1-0462-FF48-C98B5993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B7A230C-4B60-5449-2BE7-2B95A3CFF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9220" y="2103566"/>
            <a:ext cx="5179494" cy="388055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A19FFB5-0B07-5F84-F53B-127CE78370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2" y="1454096"/>
            <a:ext cx="3628697" cy="5179493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FD324FB-66D0-772E-21C4-5CDC5AAF59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25" y="1436108"/>
            <a:ext cx="3683527" cy="51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0BB2943-5C27-CBAF-A0D7-1348B3BE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27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6C43B6D3-053C-E6CF-11D4-B09F1127E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06" y="1271751"/>
            <a:ext cx="3414896" cy="5221123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412939A-778F-4EF7-52A9-2B9436C285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8" y="1271750"/>
            <a:ext cx="3908883" cy="5221124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222B521-6B93-B9BD-AE75-73C746176F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07" y="1271751"/>
            <a:ext cx="4035972" cy="52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E48C003-25C4-FDCC-05F3-77CB697A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03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91FD3B2-6883-C902-68FD-A22BAD0B6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68" y="1406283"/>
            <a:ext cx="3754205" cy="5086592"/>
          </a:xfrm>
          <a:prstGeom prst="rect">
            <a:avLst/>
          </a:prstGeom>
        </p:spPr>
      </p:pic>
      <p:pic>
        <p:nvPicPr>
          <p:cNvPr id="13" name="Turinio vietos rezervavimo ženklas 12">
            <a:extLst>
              <a:ext uri="{FF2B5EF4-FFF2-40B4-BE49-F238E27FC236}">
                <a16:creationId xmlns:a16="http://schemas.microsoft.com/office/drawing/2014/main" id="{E0AFA4C0-4060-CAFD-2645-994BC4AEC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8" y="1406283"/>
            <a:ext cx="3657732" cy="5086592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EE5B300-7CCD-4001-03C0-F065D97943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59" y="1406283"/>
            <a:ext cx="3657732" cy="50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FF12E0-775D-14C8-FF9D-462461B7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21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70FF014-8066-5B26-F276-5C835B414E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25" y="1243357"/>
            <a:ext cx="3838902" cy="5177033"/>
          </a:xfrm>
          <a:prstGeom prst="rect">
            <a:avLst/>
          </a:prstGeom>
        </p:spPr>
      </p:pic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DFC0AC2-300A-28F0-AD99-56D9CDB0A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2" y="1243357"/>
            <a:ext cx="3536983" cy="5177033"/>
          </a:xfr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DD2FBBD-5D29-7C69-4D38-7FC0B19793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57" y="1243358"/>
            <a:ext cx="3685666" cy="51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7E706D-FCB7-E990-5213-A11D3D1C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267153"/>
            <a:ext cx="10515600" cy="841557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C52846A1-75C0-C71D-85CD-49C026F5C2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80" y="1160406"/>
            <a:ext cx="3939820" cy="517733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03C842E-DCE5-E22C-639B-5EDABF984F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9" y="1108710"/>
            <a:ext cx="4180739" cy="5229027"/>
          </a:xfrm>
          <a:prstGeom prst="rect">
            <a:avLst/>
          </a:prstGeom>
        </p:spPr>
      </p:pic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062DB834-86D6-5CD6-E995-5512B620B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B460B1-3E75-4757-153E-BDD9EB04E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128"/>
            <a:ext cx="10515600" cy="97746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Turinio vietos rezervavimo ženklas 11">
            <a:extLst>
              <a:ext uri="{FF2B5EF4-FFF2-40B4-BE49-F238E27FC236}">
                <a16:creationId xmlns:a16="http://schemas.microsoft.com/office/drawing/2014/main" id="{3D34F0B2-2B80-B11B-9845-41FAE42A1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3" y="869794"/>
            <a:ext cx="4238297" cy="5465317"/>
          </a:xfr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4EE8A735-CB49-D24F-FC48-E9443A21F5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6130" y="1675407"/>
            <a:ext cx="3901774" cy="541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F9E6693-144C-CBA4-3BC3-D4FC3B05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/>
          </a:p>
        </p:txBody>
      </p:sp>
      <p:pic>
        <p:nvPicPr>
          <p:cNvPr id="4" name="Turinio vietos rezervavimo ženklas 8">
            <a:extLst>
              <a:ext uri="{FF2B5EF4-FFF2-40B4-BE49-F238E27FC236}">
                <a16:creationId xmlns:a16="http://schemas.microsoft.com/office/drawing/2014/main" id="{F53605D5-FE64-8E33-DFAA-165FB03F3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86" y="1336510"/>
            <a:ext cx="3891475" cy="4959187"/>
          </a:xfr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E490C74-FA97-0B23-0C0C-F2D625F2C0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83" y="1324303"/>
            <a:ext cx="3891474" cy="49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9DAE5F5-7748-F8A3-DB17-92703EF3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9425"/>
          </a:xfrm>
        </p:spPr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Projektas ,,Mažos rankelės - dideli darbeliai“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CD3F93B-9D67-9986-0A67-D935BFBFB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114551"/>
            <a:ext cx="10393680" cy="4062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Plėtoti tvarumo idėjas apie taupų išteklių vartojimą ir antrinių žaliavų naudojimą.</a:t>
            </a:r>
          </a:p>
          <a:p>
            <a:pPr marL="0" indent="0">
              <a:buNone/>
            </a:pPr>
            <a:r>
              <a:rPr lang="lt-LT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Uždaviniai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Suteikti žinių ir praktinių įgūdžių kūrybiškai naudojant kartoną ir gamtinę medžiagą.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Lavinti smulkiąją motoriką.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134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4E180D9-6932-09FF-149B-8882D1B9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2582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Dėlionės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7BF94D1-D6A7-4150-2ADB-104DF0EC2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97" y="798786"/>
            <a:ext cx="3963016" cy="5578473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CFAB195-18DB-2B4A-608D-8771E0CA32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" y="2490951"/>
            <a:ext cx="5854264" cy="38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C04154-A2CE-A11F-1C57-D5EF718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0510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CCD48D9-9CE1-0F77-FB8D-171B14FB9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10" y="882868"/>
            <a:ext cx="3867807" cy="5307729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D76B14A-2141-1735-18A4-E4C65B2911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1705" y="1539770"/>
            <a:ext cx="3657606" cy="56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6F0663-2A23-A816-FA36-804E32BD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73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urinio vietos rezervavimo ženklas 12">
            <a:extLst>
              <a:ext uri="{FF2B5EF4-FFF2-40B4-BE49-F238E27FC236}">
                <a16:creationId xmlns:a16="http://schemas.microsoft.com/office/drawing/2014/main" id="{3F888ABB-1090-AE5C-C469-B6C4EF5F3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39" y="1395120"/>
            <a:ext cx="3796453" cy="4918594"/>
          </a:xfr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3CD8CA41-F3D7-D3D8-4311-419E5EFE90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9" y="1395120"/>
            <a:ext cx="3918469" cy="484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8B4C379-9AD0-6CA9-36C0-9C522E1C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01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6F9630A-C169-9BB9-4990-21DD9F3B5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" y="1258348"/>
            <a:ext cx="3647093" cy="5234527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8738A45-39F2-5030-1467-76CF870EDE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0" y="1258348"/>
            <a:ext cx="3647092" cy="5234526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147EB0F-753A-5F00-058D-9579733BDB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8" y="1258348"/>
            <a:ext cx="3920360" cy="52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D19AB57-584E-9F77-7F76-02773035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BDC1C29-3F06-55C4-3056-AEFBAFFEA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1465930"/>
            <a:ext cx="3621472" cy="5026944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6A6FC5-76FA-9FD5-0B52-74F1331445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59" y="1465930"/>
            <a:ext cx="3621472" cy="5026944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8868646-9059-DB78-3967-8599484D7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769" y="1465930"/>
            <a:ext cx="3687953" cy="50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C3CDECD-7636-73CA-97E9-93EA9278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0199"/>
          </a:xfrm>
        </p:spPr>
        <p:txBody>
          <a:bodyPr/>
          <a:lstStyle/>
          <a:p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Pavasaris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C00F457-09A7-99DD-2EF7-2D97DC9CDB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34" y="756745"/>
            <a:ext cx="4379266" cy="5662557"/>
          </a:xfrm>
          <a:prstGeom prst="rect">
            <a:avLst/>
          </a:prstGeom>
        </p:spPr>
      </p:pic>
      <p:pic>
        <p:nvPicPr>
          <p:cNvPr id="7" name="Turinio vietos rezervavimo ženklas 7">
            <a:extLst>
              <a:ext uri="{FF2B5EF4-FFF2-40B4-BE49-F238E27FC236}">
                <a16:creationId xmlns:a16="http://schemas.microsoft.com/office/drawing/2014/main" id="{D4F34094-C38D-6DA2-382A-55F02736B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544" y="1340889"/>
            <a:ext cx="4352925" cy="5803900"/>
          </a:xfrm>
        </p:spPr>
      </p:pic>
    </p:spTree>
    <p:extLst>
      <p:ext uri="{BB962C8B-B14F-4D97-AF65-F5344CB8AC3E}">
        <p14:creationId xmlns:p14="http://schemas.microsoft.com/office/powerpoint/2010/main" val="33667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A355467-7F02-598A-B1B4-2D4F1193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137"/>
          </a:xfrm>
        </p:spPr>
        <p:txBody>
          <a:bodyPr/>
          <a:lstStyle/>
          <a:p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Pavasaris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B879F240-01B6-F0E6-BD88-83F35AAA0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01" y="1388625"/>
            <a:ext cx="3710152" cy="5104250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D31110A-59BB-01E2-192B-87DE367475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6253" y="1995594"/>
            <a:ext cx="5071241" cy="3857299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BD4DEB5-AE9E-8EA5-6E80-9AC49C1FDB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1" y="1388624"/>
            <a:ext cx="3710152" cy="51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D4ABF0A-AB40-213F-644A-F0A86F66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144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A12A5F9-2950-307E-9362-DF3C0032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8" y="1235483"/>
            <a:ext cx="3571603" cy="5120756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0BCD649D-80FD-66C9-4ECB-75723B265C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9779" y="1958641"/>
            <a:ext cx="5120757" cy="3674443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0B1C0A93-ED43-0CFE-347A-5DC81861FF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79" y="1235483"/>
            <a:ext cx="3674442" cy="51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123F0AB-12D3-19EF-DD42-FAF1B6C51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301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Pavasaris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D9502E-F3F7-DC2E-52CF-3DC03BA38B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70" y="1253330"/>
            <a:ext cx="3647748" cy="510575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A2D54F02-1F28-28AF-C460-316297AD87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31" y="1253331"/>
            <a:ext cx="3870431" cy="5105758"/>
          </a:xfrm>
          <a:prstGeom prst="rect">
            <a:avLst/>
          </a:prstGeo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958E9D79-9C64-5BC8-A3AB-0B686A5DB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8" y="1328396"/>
            <a:ext cx="3549235" cy="4955627"/>
          </a:xfrm>
        </p:spPr>
      </p:pic>
    </p:spTree>
    <p:extLst>
      <p:ext uri="{BB962C8B-B14F-4D97-AF65-F5344CB8AC3E}">
        <p14:creationId xmlns:p14="http://schemas.microsoft.com/office/powerpoint/2010/main" val="26319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C40D673-E337-2FD7-B12C-02352432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Žiema žiemužė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89DCA76-8C01-EC69-B77D-2ED759160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33" y="1274328"/>
            <a:ext cx="4114799" cy="5103612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96E8B0C-76F9-7023-1DCC-45498AE0DD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70" y="1274328"/>
            <a:ext cx="3995741" cy="51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4028D07-628B-6450-0D07-E5FE1ADC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185"/>
          </a:xfrm>
        </p:spPr>
        <p:txBody>
          <a:bodyPr>
            <a:normAutofit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Kartoninė dėžė - kūrybos priemonė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C5A7E40-837A-0C40-AA0B-122CCAAE7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" y="1337309"/>
            <a:ext cx="10515600" cy="48637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Kūrybiškas antrinių žaliavų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naudojimas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mažina vartojimą, paįvairina ugdymo procesą, prisideda prie darnios aplinkos puoselėjimo,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skatina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įž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velgti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nenaudojamuose 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daiktuose alternatyvias ir inovatyvias idėjas.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8" name="Turinio vietos rezervavimo ženklas 4">
            <a:extLst>
              <a:ext uri="{FF2B5EF4-FFF2-40B4-BE49-F238E27FC236}">
                <a16:creationId xmlns:a16="http://schemas.microsoft.com/office/drawing/2014/main" id="{066299A7-F1F2-25EB-62DA-DB8ED9D9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61" y="3268718"/>
            <a:ext cx="5011201" cy="35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9A4B717-DDCF-D6EF-829E-973604DE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9895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Žiema žiemužė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5563648-E7DB-7933-E96B-34024D100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97" y="472966"/>
            <a:ext cx="4143702" cy="5732370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2721740-DCD1-21A9-17CA-E7EC1C99BD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931" y="2039007"/>
            <a:ext cx="5724723" cy="41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11924E7-7BEE-4B38-F567-6F1E1811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Edukacinės priemonės 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,,Rūšiuok, skaičiuok, pažink“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904886-18D2-DA41-943A-A0D482FCE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Gerinti ugdymosi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aplink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ą, įvairinant ugdymo procesą. </a:t>
            </a:r>
          </a:p>
          <a:p>
            <a:pPr marL="0" indent="0">
              <a:buNone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Priemonės skirtos: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Lavinti smulkiąją motoriką.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Mokytis pažinti,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skirti spalvas, skaitmenis ir formas.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Tobulinti rūšiavimo, skaičiavimo įgūdžius.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069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2008929-6B01-1773-9735-E9ABFD0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531"/>
          </a:xfrm>
        </p:spPr>
        <p:txBody>
          <a:bodyPr>
            <a:norm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Kartonas ir spalvos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E4AB874-7758-AA1D-E38F-08E9B760F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48" y="1343445"/>
            <a:ext cx="2867977" cy="2355533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09CB72A-A949-D350-9C54-9DF060584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29" y="4009941"/>
            <a:ext cx="2409825" cy="214105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EBADACE-F5D0-C03F-011E-B48C8BE4F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57" y="1414144"/>
            <a:ext cx="2722071" cy="228483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2B8EC99-3413-776D-2E7F-EBAF782CA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23" y="3698978"/>
            <a:ext cx="3483264" cy="298560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847DD0D3-09E4-5B9C-4790-945E57BC1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6" y="1109471"/>
            <a:ext cx="2376128" cy="227457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3E1CF46-DFFC-70BB-873E-4933FBA11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" y="4036328"/>
            <a:ext cx="2376129" cy="207716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959598D8-C0A8-2F4C-5CC0-B0B53E935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94" y="3932952"/>
            <a:ext cx="2143125" cy="2355533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4110D9DA-CFF0-C827-D475-540905924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86" y="1414144"/>
            <a:ext cx="1943100" cy="18288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D8A50225-9B42-CD37-28DC-9928F8C44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33" y="4091890"/>
            <a:ext cx="1944831" cy="19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FFF5DDF-CB55-CBCA-9A3E-A5FF0D5D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60937"/>
          </a:xfrm>
        </p:spPr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edukacinių priemonių grupės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509BB8D-5CDC-F8A2-C6DC-1A22D3C5A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9270A489-C56D-51AA-F11C-9E5090258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90" y="1338481"/>
            <a:ext cx="5183181" cy="2617075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001C64DC-48EC-81C2-4A42-A7707A248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81" y="4055707"/>
            <a:ext cx="5871609" cy="2364827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3544BC7A-CA71-616F-5563-3786B8C56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5" y="1338481"/>
            <a:ext cx="3060432" cy="53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B86DE52-98AD-6851-BCB7-9CC2DC48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942"/>
            <a:ext cx="10515600" cy="115974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Kodėl rūšiuoti verta?</a:t>
            </a:r>
            <a:b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1D3FD37-D195-C5AC-A6ED-5B7235BB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Popieriui gaminti reikalinga celiuliozė, kuri yra gaunama kertant medžius.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Norint pagaminti 1 toną popieriaus – reikia nukirsti apie 24 medžius.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Perdirbtas popierius žymiai mažiau teršia aplinką nei gaminamas iš pirminių žaliavų.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Kartono pakuotė suyra per maždaug 2 metus.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Kartono atliekas galima perdirbti iki 8 kartų.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E87CF9-776E-9AB3-7097-EA174279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Ekologiškos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draugiškos aplinkai ir žmogui priemonės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12319E2-2B2F-9DF1-229F-B0816A96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3709195"/>
            <a:ext cx="2755473" cy="3027935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A9B2986C-FFFD-74D2-E038-E5F180DA1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86" y="1798658"/>
            <a:ext cx="2143125" cy="214312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B8A9063-1A7F-2D65-2201-258221CA4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5" y="4049753"/>
            <a:ext cx="2333625" cy="225747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19A8E4C-F321-9843-47EE-624EF1F22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84" y="4122301"/>
            <a:ext cx="2524125" cy="225747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265AD61-110D-CC06-C99F-B7EBC6A8F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18" y="1600198"/>
            <a:ext cx="1962150" cy="23241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55455B79-AE33-4847-A797-32D2196AD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9" y="2003900"/>
            <a:ext cx="2619375" cy="1743075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CB7329C5-B990-D3FB-84DA-6007FD469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25" y="1781173"/>
            <a:ext cx="2143125" cy="2143125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ACD3E530-BCF2-745B-5F48-C36F2F30A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50" y="2003900"/>
            <a:ext cx="2466975" cy="184785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540723D5-24CD-7410-F0F3-F011059D8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98" y="4254995"/>
            <a:ext cx="2381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AE75B0C-D525-6203-9FED-767CD430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Kartonas - daug pritaikymo galimybių turinti kūrybos priemonė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37F469C-ECAD-F7D0-363A-511B9572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Nieko nekainuoja ir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prieinama.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Platus pasirinkimas: nuo balto iki tradicinio rudo.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 taikymas.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Kartonas gerai dengiasi įvairiais spalvotais dažais.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Greitai ir gerai limpa, galima kurti kelių sluoksnių iškilius koliažus.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Neribota erdvė fantazijai ir kūrybai.</a:t>
            </a: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Trūkumas - vaikams sunku kirpti, nes popierius storokas, todėl paruošiu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paruoštukus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Vaikai kerpa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plonesn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 kartoną (picų dėžių).</a:t>
            </a:r>
          </a:p>
        </p:txBody>
      </p:sp>
    </p:spTree>
    <p:extLst>
      <p:ext uri="{BB962C8B-B14F-4D97-AF65-F5344CB8AC3E}">
        <p14:creationId xmlns:p14="http://schemas.microsoft.com/office/powerpoint/2010/main" val="25206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518614-CC79-24CF-DA2A-54EBE0F4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 temos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7A380DE-91F6-B74D-18D5-908555BFA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Namai ir mašinų garažai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Gyvūnai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Viskas apie mane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Medžiai rudenį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Dėlionės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Žiema žiemužė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061B5D4-FA16-37B8-4A1A-4E5839ED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Namai ir mašinų garažai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A19CAEB-3F71-D9F7-1A00-352541121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07" y="1397876"/>
            <a:ext cx="4067323" cy="522364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D14ECAF-56B6-4694-8AF7-BED91E4C1F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69" y="1397876"/>
            <a:ext cx="4067323" cy="52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1009</TotalTime>
  <Words>371</Words>
  <Application>Microsoft Office PowerPoint</Application>
  <PresentationFormat>Plačiaekranė</PresentationFormat>
  <Paragraphs>86</Paragraphs>
  <Slides>43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„Office“ tema</vt:lpstr>
      <vt:lpstr>Tauragės lopšelis-darželis „Pušelė“   Tvarios idėjos ugdomojoje veikloje</vt:lpstr>
      <vt:lpstr> 2 žingsneliai tvarumo link</vt:lpstr>
      <vt:lpstr>1. Projektas ,,Mažos rankelės - dideli darbeliai“</vt:lpstr>
      <vt:lpstr>Kartoninė dėžė - kūrybos priemonė</vt:lpstr>
      <vt:lpstr>Kodėl rūšiuoti verta? </vt:lpstr>
      <vt:lpstr>Ekologiškos, draugiškos aplinkai ir žmogui priemonės </vt:lpstr>
      <vt:lpstr>Kartonas - daug pritaikymo galimybių turinti kūrybos priemonė </vt:lpstr>
      <vt:lpstr>Projekto temos</vt:lpstr>
      <vt:lpstr>Namai ir mašinų garažai</vt:lpstr>
      <vt:lpstr>Namai ir mašinų garažai</vt:lpstr>
      <vt:lpstr>Namai ir mašinų garažai</vt:lpstr>
      <vt:lpstr>Gyvūnai</vt:lpstr>
      <vt:lpstr>             Gyvūnai</vt:lpstr>
      <vt:lpstr>Gyvūnai</vt:lpstr>
      <vt:lpstr>Gyvūnai</vt:lpstr>
      <vt:lpstr>            Gyvūnai</vt:lpstr>
      <vt:lpstr>Gyvūnai</vt:lpstr>
      <vt:lpstr>Viskas apie mane</vt:lpstr>
      <vt:lpstr>Viskas apie mane</vt:lpstr>
      <vt:lpstr>Medžiai rudenį</vt:lpstr>
      <vt:lpstr>Medžiai rudenį</vt:lpstr>
      <vt:lpstr>    Medžiai rudenį</vt:lpstr>
      <vt:lpstr>Medžiai rudenį</vt:lpstr>
      <vt:lpstr>Medžiai rudenį</vt:lpstr>
      <vt:lpstr>Medžiai rudenį</vt:lpstr>
      <vt:lpstr>Medžiai rudenį</vt:lpstr>
      <vt:lpstr>Dėlionės</vt:lpstr>
      <vt:lpstr>            Dėlionės</vt:lpstr>
      <vt:lpstr>Dėlionės</vt:lpstr>
      <vt:lpstr>            Dėlionės</vt:lpstr>
      <vt:lpstr>             Dėlionės</vt:lpstr>
      <vt:lpstr>Dėlionės</vt:lpstr>
      <vt:lpstr>Dėlionės</vt:lpstr>
      <vt:lpstr>Dėlionės</vt:lpstr>
      <vt:lpstr>           Pavasaris </vt:lpstr>
      <vt:lpstr>                             Pavasaris </vt:lpstr>
      <vt:lpstr>Pavasaris</vt:lpstr>
      <vt:lpstr>Pavasaris </vt:lpstr>
      <vt:lpstr>Žiema žiemužė</vt:lpstr>
      <vt:lpstr>     Žiema žiemužė</vt:lpstr>
      <vt:lpstr>2. Edukacinės priemonės  ,,Rūšiuok, skaičiuok, pažink“</vt:lpstr>
      <vt:lpstr>Kartonas ir spalvos </vt:lpstr>
      <vt:lpstr>3 edukacinių priemonių grupės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Tauragės lopšelis-darželis „Pušelė“   Tvarios idėjos ugdomojoje veikloje</dc:title>
  <dc:creator>Tevu</dc:creator>
  <cp:lastModifiedBy>PC</cp:lastModifiedBy>
  <cp:revision>60</cp:revision>
  <dcterms:created xsi:type="dcterms:W3CDTF">2024-10-13T18:50:44Z</dcterms:created>
  <dcterms:modified xsi:type="dcterms:W3CDTF">2025-01-24T06:19:30Z</dcterms:modified>
</cp:coreProperties>
</file>